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</p:sldIdLst>
  <p:sldSz cx="6858000" cy="99075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8716C"/>
    <a:srgbClr val="251646"/>
    <a:srgbClr val="471224"/>
    <a:srgbClr val="D3DD41"/>
    <a:srgbClr val="94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83" d="100"/>
          <a:sy n="83" d="100"/>
        </p:scale>
        <p:origin x="2600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Espaço Reservado para Texto 15">
            <a:extLst>
              <a:ext uri="{FF2B5EF4-FFF2-40B4-BE49-F238E27FC236}">
                <a16:creationId xmlns:a16="http://schemas.microsoft.com/office/drawing/2014/main" id="{57C58C87-B63D-01FA-D92E-4ECA23A2D30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9384" y="4712106"/>
            <a:ext cx="5648325" cy="385760"/>
          </a:xfrm>
        </p:spPr>
        <p:txBody>
          <a:bodyPr anchor="ctr"/>
          <a:lstStyle>
            <a:lvl1pPr>
              <a:buNone/>
              <a:defRPr sz="1800" b="0" i="0">
                <a:solidFill>
                  <a:srgbClr val="251646"/>
                </a:solidFill>
                <a:latin typeface="Metropolis" pitchFamily="2" charset="77"/>
              </a:defRPr>
            </a:lvl1pPr>
          </a:lstStyle>
          <a:p>
            <a:pPr lvl="0"/>
            <a:r>
              <a:rPr lang="pt-BR" dirty="0"/>
              <a:t>Sua resposta aqui</a:t>
            </a:r>
          </a:p>
        </p:txBody>
      </p:sp>
      <p:sp>
        <p:nvSpPr>
          <p:cNvPr id="6" name="Espaço Reservado para Texto 15">
            <a:extLst>
              <a:ext uri="{FF2B5EF4-FFF2-40B4-BE49-F238E27FC236}">
                <a16:creationId xmlns:a16="http://schemas.microsoft.com/office/drawing/2014/main" id="{F58568F7-81EC-C75E-4B0F-74FD5CBFF88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9384" y="7691656"/>
            <a:ext cx="5648325" cy="385760"/>
          </a:xfrm>
        </p:spPr>
        <p:txBody>
          <a:bodyPr anchor="ctr"/>
          <a:lstStyle>
            <a:lvl1pPr>
              <a:buNone/>
              <a:defRPr sz="1800" b="0" i="0">
                <a:solidFill>
                  <a:srgbClr val="251646"/>
                </a:solidFill>
                <a:latin typeface="Metropolis" pitchFamily="2" charset="77"/>
              </a:defRPr>
            </a:lvl1pPr>
          </a:lstStyle>
          <a:p>
            <a:pPr lvl="0"/>
            <a:r>
              <a:rPr lang="pt-BR" dirty="0"/>
              <a:t>Sua resposta aqui</a:t>
            </a:r>
          </a:p>
        </p:txBody>
      </p:sp>
      <p:sp>
        <p:nvSpPr>
          <p:cNvPr id="7" name="Espaço Reservado para Texto 15">
            <a:extLst>
              <a:ext uri="{FF2B5EF4-FFF2-40B4-BE49-F238E27FC236}">
                <a16:creationId xmlns:a16="http://schemas.microsoft.com/office/drawing/2014/main" id="{70270AD5-48E7-C928-5BC7-AF486B432FB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9384" y="3222332"/>
            <a:ext cx="5648325" cy="385760"/>
          </a:xfrm>
        </p:spPr>
        <p:txBody>
          <a:bodyPr anchor="ctr"/>
          <a:lstStyle>
            <a:lvl1pPr>
              <a:buNone/>
              <a:defRPr sz="1800" b="0" i="0">
                <a:solidFill>
                  <a:srgbClr val="251646"/>
                </a:solidFill>
                <a:latin typeface="Metropolis" pitchFamily="2" charset="77"/>
              </a:defRPr>
            </a:lvl1pPr>
          </a:lstStyle>
          <a:p>
            <a:pPr lvl="0"/>
            <a:r>
              <a:rPr lang="pt-BR" dirty="0"/>
              <a:t>Sua resposta aqui</a:t>
            </a:r>
          </a:p>
        </p:txBody>
      </p:sp>
      <p:sp>
        <p:nvSpPr>
          <p:cNvPr id="8" name="Espaço Reservado para Texto 15">
            <a:extLst>
              <a:ext uri="{FF2B5EF4-FFF2-40B4-BE49-F238E27FC236}">
                <a16:creationId xmlns:a16="http://schemas.microsoft.com/office/drawing/2014/main" id="{DADD90C0-8B4D-4D19-51D2-234E66F155F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9384" y="6202378"/>
            <a:ext cx="5648325" cy="385760"/>
          </a:xfrm>
        </p:spPr>
        <p:txBody>
          <a:bodyPr anchor="ctr"/>
          <a:lstStyle>
            <a:lvl1pPr>
              <a:buNone/>
              <a:defRPr sz="1800" b="0" i="0">
                <a:solidFill>
                  <a:srgbClr val="251646"/>
                </a:solidFill>
                <a:latin typeface="Metropolis" pitchFamily="2" charset="77"/>
              </a:defRPr>
            </a:lvl1pPr>
          </a:lstStyle>
          <a:p>
            <a:pPr lvl="0"/>
            <a:r>
              <a:rPr lang="pt-BR" dirty="0"/>
              <a:t>Sua resposta aqui</a:t>
            </a:r>
          </a:p>
        </p:txBody>
      </p:sp>
    </p:spTree>
    <p:extLst>
      <p:ext uri="{BB962C8B-B14F-4D97-AF65-F5344CB8AC3E}">
        <p14:creationId xmlns:p14="http://schemas.microsoft.com/office/powerpoint/2010/main" val="2137863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90"/>
            <a:ext cx="5915025" cy="19150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436"/>
            <a:ext cx="5915025" cy="62862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7" y="9182869"/>
            <a:ext cx="1543050" cy="5274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147FB1A-F0AD-774B-8EDC-A7B2E315E99E}" type="datetimeFigureOut">
              <a:rPr lang="pt-BR" smtClean="0"/>
              <a:t>30/06/2026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2869"/>
            <a:ext cx="2314575" cy="5274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2869"/>
            <a:ext cx="1543050" cy="5274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97AD83-F274-2C43-8FEB-B69E03D3C9A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403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3DD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0CED3173-E225-16B2-E8E1-FE3DC7E772F4}"/>
              </a:ext>
            </a:extLst>
          </p:cNvPr>
          <p:cNvSpPr txBox="1"/>
          <p:nvPr/>
        </p:nvSpPr>
        <p:spPr>
          <a:xfrm>
            <a:off x="416885" y="748536"/>
            <a:ext cx="31838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>
                <a:solidFill>
                  <a:srgbClr val="251646"/>
                </a:solidFill>
                <a:latin typeface="Metropolis" pitchFamily="2" charset="77"/>
              </a:rPr>
              <a:t>pitch de 1 página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AC4B069-F4A7-A476-43C6-05AFC5616DD4}"/>
              </a:ext>
            </a:extLst>
          </p:cNvPr>
          <p:cNvSpPr txBox="1"/>
          <p:nvPr/>
        </p:nvSpPr>
        <p:spPr>
          <a:xfrm>
            <a:off x="416885" y="1271756"/>
            <a:ext cx="47307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D8716C"/>
                </a:solidFill>
                <a:latin typeface="Metropolis" pitchFamily="2" charset="77"/>
              </a:rPr>
              <a:t>as informações sobre o seu negócio que</a:t>
            </a:r>
          </a:p>
          <a:p>
            <a:r>
              <a:rPr lang="pt-BR" dirty="0">
                <a:solidFill>
                  <a:srgbClr val="D8716C"/>
                </a:solidFill>
                <a:latin typeface="Metropolis" pitchFamily="2" charset="77"/>
              </a:rPr>
              <a:t>você precisa saber “de cor e salteado”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A3C0CC6E-557A-6283-F02E-0163CA273F1B}"/>
              </a:ext>
            </a:extLst>
          </p:cNvPr>
          <p:cNvSpPr txBox="1"/>
          <p:nvPr/>
        </p:nvSpPr>
        <p:spPr>
          <a:xfrm>
            <a:off x="416885" y="2477151"/>
            <a:ext cx="50722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471224"/>
                </a:solidFill>
                <a:latin typeface="Metropolis" pitchFamily="2" charset="77"/>
              </a:rPr>
              <a:t>[somos]</a:t>
            </a:r>
          </a:p>
          <a:p>
            <a:r>
              <a:rPr lang="pt-BR" sz="1400" dirty="0">
                <a:solidFill>
                  <a:srgbClr val="471224"/>
                </a:solidFill>
                <a:latin typeface="Metropolis" pitchFamily="2" charset="77"/>
              </a:rPr>
              <a:t>o tipo de empresa, por exemplo: uma startup de turismo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D732060C-A139-C231-48EC-E2873157C526}"/>
              </a:ext>
            </a:extLst>
          </p:cNvPr>
          <p:cNvSpPr txBox="1"/>
          <p:nvPr/>
        </p:nvSpPr>
        <p:spPr>
          <a:xfrm>
            <a:off x="416885" y="3979192"/>
            <a:ext cx="54922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471224"/>
                </a:solidFill>
                <a:latin typeface="Metropolis" pitchFamily="2" charset="77"/>
              </a:rPr>
              <a:t>[ajudamos]</a:t>
            </a:r>
          </a:p>
          <a:p>
            <a:r>
              <a:rPr lang="pt-BR" sz="1400" dirty="0">
                <a:solidFill>
                  <a:srgbClr val="471224"/>
                </a:solidFill>
                <a:latin typeface="Metropolis" pitchFamily="2" charset="77"/>
              </a:rPr>
              <a:t>o mercado que você atua, por exemplo: casais em lua de mel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7AC24B95-6B3D-A77A-C820-A8F54550D796}"/>
              </a:ext>
            </a:extLst>
          </p:cNvPr>
          <p:cNvSpPr txBox="1"/>
          <p:nvPr/>
        </p:nvSpPr>
        <p:spPr>
          <a:xfrm>
            <a:off x="416885" y="5310755"/>
            <a:ext cx="5811206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471224"/>
                </a:solidFill>
                <a:latin typeface="Metropolis" pitchFamily="2" charset="77"/>
              </a:rPr>
              <a:t>[fazer]</a:t>
            </a:r>
          </a:p>
          <a:p>
            <a:r>
              <a:rPr lang="pt-BR" sz="1400" dirty="0">
                <a:solidFill>
                  <a:srgbClr val="471224"/>
                </a:solidFill>
                <a:latin typeface="Metropolis" pitchFamily="2" charset="77"/>
              </a:rPr>
              <a:t>a solução única que só você oferece, por exemplo: viagens para </a:t>
            </a:r>
          </a:p>
          <a:p>
            <a:r>
              <a:rPr lang="pt-BR" sz="1400" dirty="0">
                <a:solidFill>
                  <a:srgbClr val="471224"/>
                </a:solidFill>
                <a:latin typeface="Metropolis" pitchFamily="2" charset="77"/>
              </a:rPr>
              <a:t>locais inusitados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41C49D4F-58CE-7DC3-ACC9-8BABB81F0394}"/>
              </a:ext>
            </a:extLst>
          </p:cNvPr>
          <p:cNvSpPr txBox="1"/>
          <p:nvPr/>
        </p:nvSpPr>
        <p:spPr>
          <a:xfrm>
            <a:off x="416885" y="6857761"/>
            <a:ext cx="54168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471224"/>
                </a:solidFill>
                <a:latin typeface="Metropolis" pitchFamily="2" charset="77"/>
              </a:rPr>
              <a:t>[para que eles possam]</a:t>
            </a:r>
          </a:p>
          <a:p>
            <a:r>
              <a:rPr lang="pt-BR" sz="1400" dirty="0">
                <a:solidFill>
                  <a:srgbClr val="471224"/>
                </a:solidFill>
                <a:latin typeface="Metropolis" pitchFamily="2" charset="77"/>
              </a:rPr>
              <a:t>o benefício, por exemplo: viver uma experiência inesquecível</a:t>
            </a:r>
          </a:p>
        </p:txBody>
      </p:sp>
      <p:cxnSp>
        <p:nvCxnSpPr>
          <p:cNvPr id="22" name="Conector Reto 21">
            <a:extLst>
              <a:ext uri="{FF2B5EF4-FFF2-40B4-BE49-F238E27FC236}">
                <a16:creationId xmlns:a16="http://schemas.microsoft.com/office/drawing/2014/main" id="{2C9892B6-DED4-05BE-BE6A-84BC6EAD31ED}"/>
              </a:ext>
            </a:extLst>
          </p:cNvPr>
          <p:cNvCxnSpPr>
            <a:cxnSpLocks/>
          </p:cNvCxnSpPr>
          <p:nvPr/>
        </p:nvCxnSpPr>
        <p:spPr>
          <a:xfrm>
            <a:off x="459264" y="3608092"/>
            <a:ext cx="5648445" cy="0"/>
          </a:xfrm>
          <a:prstGeom prst="line">
            <a:avLst/>
          </a:prstGeom>
          <a:ln>
            <a:solidFill>
              <a:srgbClr val="D8716C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3" name="Conector Reto 22">
            <a:extLst>
              <a:ext uri="{FF2B5EF4-FFF2-40B4-BE49-F238E27FC236}">
                <a16:creationId xmlns:a16="http://schemas.microsoft.com/office/drawing/2014/main" id="{DFD56537-1ECA-DA0B-E58A-478CF63FD5BE}"/>
              </a:ext>
            </a:extLst>
          </p:cNvPr>
          <p:cNvCxnSpPr>
            <a:cxnSpLocks/>
          </p:cNvCxnSpPr>
          <p:nvPr/>
        </p:nvCxnSpPr>
        <p:spPr>
          <a:xfrm>
            <a:off x="459264" y="5097867"/>
            <a:ext cx="5648445" cy="0"/>
          </a:xfrm>
          <a:prstGeom prst="line">
            <a:avLst/>
          </a:prstGeom>
          <a:ln>
            <a:solidFill>
              <a:srgbClr val="D8716C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4" name="Conector Reto 23">
            <a:extLst>
              <a:ext uri="{FF2B5EF4-FFF2-40B4-BE49-F238E27FC236}">
                <a16:creationId xmlns:a16="http://schemas.microsoft.com/office/drawing/2014/main" id="{95CF49E9-4E83-9DD4-19C3-00E2A6AE82E4}"/>
              </a:ext>
            </a:extLst>
          </p:cNvPr>
          <p:cNvCxnSpPr>
            <a:cxnSpLocks/>
          </p:cNvCxnSpPr>
          <p:nvPr/>
        </p:nvCxnSpPr>
        <p:spPr>
          <a:xfrm>
            <a:off x="459264" y="6587642"/>
            <a:ext cx="5648445" cy="0"/>
          </a:xfrm>
          <a:prstGeom prst="line">
            <a:avLst/>
          </a:prstGeom>
          <a:ln>
            <a:solidFill>
              <a:srgbClr val="D8716C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5" name="Conector Reto 24">
            <a:extLst>
              <a:ext uri="{FF2B5EF4-FFF2-40B4-BE49-F238E27FC236}">
                <a16:creationId xmlns:a16="http://schemas.microsoft.com/office/drawing/2014/main" id="{AB71430E-5005-6B33-D97A-526F81CEC40F}"/>
              </a:ext>
            </a:extLst>
          </p:cNvPr>
          <p:cNvCxnSpPr>
            <a:cxnSpLocks/>
          </p:cNvCxnSpPr>
          <p:nvPr/>
        </p:nvCxnSpPr>
        <p:spPr>
          <a:xfrm>
            <a:off x="459264" y="8077416"/>
            <a:ext cx="5648445" cy="0"/>
          </a:xfrm>
          <a:prstGeom prst="line">
            <a:avLst/>
          </a:prstGeom>
          <a:ln>
            <a:solidFill>
              <a:srgbClr val="D8716C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C6EAC6A9-E237-69EF-FC71-B03F7EB9C4C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A64EC28-895D-AD56-305E-A0CDF5C5A9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id="{074515BF-1F61-526D-0971-61D21C8AA00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Texto 8">
            <a:extLst>
              <a:ext uri="{FF2B5EF4-FFF2-40B4-BE49-F238E27FC236}">
                <a16:creationId xmlns:a16="http://schemas.microsoft.com/office/drawing/2014/main" id="{8C2AF72B-3A9A-C910-DE13-8785E1B4F9B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969596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o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55</TotalTime>
  <Words>86</Words>
  <Application>Microsoft Macintosh PowerPoint</Application>
  <PresentationFormat>Personalizar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Metropolis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Chez Publicidade</dc:creator>
  <cp:lastModifiedBy>Chez Publicidade</cp:lastModifiedBy>
  <cp:revision>4</cp:revision>
  <dcterms:created xsi:type="dcterms:W3CDTF">2026-06-30T14:03:58Z</dcterms:created>
  <dcterms:modified xsi:type="dcterms:W3CDTF">2026-06-30T15:47:40Z</dcterms:modified>
</cp:coreProperties>
</file>