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FFE9"/>
    <a:srgbClr val="D0DE2A"/>
    <a:srgbClr val="420C23"/>
    <a:srgbClr val="E86A68"/>
    <a:srgbClr val="D97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90" d="100"/>
          <a:sy n="90" d="100"/>
        </p:scale>
        <p:origin x="3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3950E28C-03F8-5AE7-2BF6-7C2FE4D23F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2325" y="2624139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EF32F2F-55AD-9D5F-7B97-E6E194C995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24" y="4267304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  <p:sp>
        <p:nvSpPr>
          <p:cNvPr id="10" name="Espaço Reservado para Texto 7">
            <a:extLst>
              <a:ext uri="{FF2B5EF4-FFF2-40B4-BE49-F238E27FC236}">
                <a16:creationId xmlns:a16="http://schemas.microsoft.com/office/drawing/2014/main" id="{82694BA7-9EBC-D5B7-860B-317741827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2325" y="6215165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</p:spTree>
    <p:extLst>
      <p:ext uri="{BB962C8B-B14F-4D97-AF65-F5344CB8AC3E}">
        <p14:creationId xmlns:p14="http://schemas.microsoft.com/office/powerpoint/2010/main" val="408345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7A9AB9-DA96-C241-AED9-1929FC76ED8B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D0BE96-B18D-224A-8F3C-3D5FFAFD1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35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6A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2BE62C-B547-D864-51A5-A9C628D25950}"/>
              </a:ext>
            </a:extLst>
          </p:cNvPr>
          <p:cNvSpPr txBox="1"/>
          <p:nvPr/>
        </p:nvSpPr>
        <p:spPr>
          <a:xfrm>
            <a:off x="416885" y="988716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D8716C"/>
                </a:solidFill>
                <a:latin typeface="Metropolis" pitchFamily="2" charset="77"/>
              </a:rPr>
              <a:t>(modelo baseado em Harvard)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CE32BE-E983-680B-E459-5B5E9E5DD406}"/>
              </a:ext>
            </a:extLst>
          </p:cNvPr>
          <p:cNvSpPr txBox="1"/>
          <p:nvPr/>
        </p:nvSpPr>
        <p:spPr>
          <a:xfrm>
            <a:off x="727885" y="1698599"/>
            <a:ext cx="28248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[eu trabalho com]</a:t>
            </a:r>
          </a:p>
          <a:p>
            <a:r>
              <a:rPr lang="pt-BR" i="1" dirty="0">
                <a:solidFill>
                  <a:srgbClr val="D0DE2A"/>
                </a:solidFill>
                <a:latin typeface="Metropolis" pitchFamily="2" charset="77"/>
              </a:rPr>
              <a:t>seus clientes-alvo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D4770BF-702C-40C0-4DF2-E1BEC44E57A4}"/>
              </a:ext>
            </a:extLst>
          </p:cNvPr>
          <p:cNvSpPr txBox="1"/>
          <p:nvPr/>
        </p:nvSpPr>
        <p:spPr>
          <a:xfrm>
            <a:off x="727885" y="3733812"/>
            <a:ext cx="17988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[para criar]</a:t>
            </a:r>
          </a:p>
          <a:p>
            <a:r>
              <a:rPr lang="pt-BR" i="1" dirty="0">
                <a:solidFill>
                  <a:srgbClr val="D0DE2A"/>
                </a:solidFill>
                <a:latin typeface="Metropolis" pitchFamily="2" charset="77"/>
              </a:rPr>
              <a:t>sua solução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7048B-AF96-5817-F612-8597FC18E4ED}"/>
              </a:ext>
            </a:extLst>
          </p:cNvPr>
          <p:cNvSpPr txBox="1"/>
          <p:nvPr/>
        </p:nvSpPr>
        <p:spPr>
          <a:xfrm>
            <a:off x="727885" y="5769024"/>
            <a:ext cx="45833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[porque eu acredito que isso]</a:t>
            </a:r>
          </a:p>
          <a:p>
            <a:r>
              <a:rPr lang="pt-BR" i="1" dirty="0">
                <a:solidFill>
                  <a:srgbClr val="D0DE2A"/>
                </a:solidFill>
                <a:latin typeface="Metropolis" pitchFamily="2" charset="77"/>
              </a:rPr>
              <a:t>problemas que serão resolvidos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F7DC6C1-4BFF-5BB1-FFFF-C7E863B23CCF}"/>
              </a:ext>
            </a:extLst>
          </p:cNvPr>
          <p:cNvSpPr txBox="1"/>
          <p:nvPr/>
        </p:nvSpPr>
        <p:spPr>
          <a:xfrm>
            <a:off x="2936559" y="431838"/>
            <a:ext cx="3676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spc="600" dirty="0">
                <a:solidFill>
                  <a:srgbClr val="53FFE9"/>
                </a:solidFill>
                <a:latin typeface="Metropolis" pitchFamily="2" charset="77"/>
              </a:rPr>
              <a:t>MODELO DE NEGÓCIOS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A3941A0A-175B-555D-098C-C125807E7494}"/>
              </a:ext>
            </a:extLst>
          </p:cNvPr>
          <p:cNvCxnSpPr>
            <a:cxnSpLocks/>
          </p:cNvCxnSpPr>
          <p:nvPr/>
        </p:nvCxnSpPr>
        <p:spPr>
          <a:xfrm>
            <a:off x="742561" y="3100387"/>
            <a:ext cx="5372878" cy="0"/>
          </a:xfrm>
          <a:prstGeom prst="line">
            <a:avLst/>
          </a:prstGeom>
          <a:ln>
            <a:solidFill>
              <a:srgbClr val="53F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DF4AF1B-CFDF-27A9-1D0D-262F6484439D}"/>
              </a:ext>
            </a:extLst>
          </p:cNvPr>
          <p:cNvCxnSpPr>
            <a:cxnSpLocks/>
          </p:cNvCxnSpPr>
          <p:nvPr/>
        </p:nvCxnSpPr>
        <p:spPr>
          <a:xfrm>
            <a:off x="742561" y="5212556"/>
            <a:ext cx="5372878" cy="0"/>
          </a:xfrm>
          <a:prstGeom prst="line">
            <a:avLst/>
          </a:prstGeom>
          <a:ln>
            <a:solidFill>
              <a:srgbClr val="53F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48183342-18A3-8281-DC6C-983B24276549}"/>
              </a:ext>
            </a:extLst>
          </p:cNvPr>
          <p:cNvCxnSpPr>
            <a:cxnSpLocks/>
          </p:cNvCxnSpPr>
          <p:nvPr/>
        </p:nvCxnSpPr>
        <p:spPr>
          <a:xfrm>
            <a:off x="742561" y="7324725"/>
            <a:ext cx="5372878" cy="0"/>
          </a:xfrm>
          <a:prstGeom prst="line">
            <a:avLst/>
          </a:prstGeom>
          <a:ln>
            <a:solidFill>
              <a:srgbClr val="53F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ço Reservado para Texto 1">
            <a:extLst>
              <a:ext uri="{FF2B5EF4-FFF2-40B4-BE49-F238E27FC236}">
                <a16:creationId xmlns:a16="http://schemas.microsoft.com/office/drawing/2014/main" id="{885753EB-FC4E-9396-2874-2E43A143D4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969" y="2468427"/>
            <a:ext cx="5326063" cy="60939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8" name="Espaço Reservado para Texto 2">
            <a:extLst>
              <a:ext uri="{FF2B5EF4-FFF2-40B4-BE49-F238E27FC236}">
                <a16:creationId xmlns:a16="http://schemas.microsoft.com/office/drawing/2014/main" id="{3F30DB68-7F1B-9179-84B5-90D09ADC4C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5969" y="4572000"/>
            <a:ext cx="5326063" cy="609392"/>
          </a:xfrm>
        </p:spPr>
        <p:txBody>
          <a:bodyPr/>
          <a:lstStyle/>
          <a:p>
            <a:endParaRPr lang="pt-BR"/>
          </a:p>
        </p:txBody>
      </p:sp>
      <p:sp>
        <p:nvSpPr>
          <p:cNvPr id="39" name="Espaço Reservado para Texto 3">
            <a:extLst>
              <a:ext uri="{FF2B5EF4-FFF2-40B4-BE49-F238E27FC236}">
                <a16:creationId xmlns:a16="http://schemas.microsoft.com/office/drawing/2014/main" id="{F85567BB-4A49-421C-19B0-A5FC62125F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5969" y="6684168"/>
            <a:ext cx="5326063" cy="60939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298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33</Words>
  <Application>Microsoft Macintosh PowerPoint</Application>
  <PresentationFormat>Apresentação na tela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Metropolis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Chez Publicidade</dc:creator>
  <cp:lastModifiedBy>Chez Publicidade</cp:lastModifiedBy>
  <cp:revision>2</cp:revision>
  <dcterms:created xsi:type="dcterms:W3CDTF">2026-09-09T15:45:17Z</dcterms:created>
  <dcterms:modified xsi:type="dcterms:W3CDTF">2026-09-09T17:37:52Z</dcterms:modified>
</cp:coreProperties>
</file>